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230" y="-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02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014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71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1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053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395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9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19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869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26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223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DD889-562E-408A-8630-39903AEBD9D5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EE328-843C-4713-8BB6-9D7E42EBE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41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7571" y="149629"/>
            <a:ext cx="1167938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331797" y="1379143"/>
            <a:ext cx="1655156" cy="41072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939603" y="1883031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07571" y="5628684"/>
            <a:ext cx="1167938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854898" y="511816"/>
            <a:ext cx="1899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Login/My Account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2041095" y="1379031"/>
            <a:ext cx="7921655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220071" y="1563377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to the Digital Inquirer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2038481" y="2651418"/>
            <a:ext cx="7921655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2217457" y="2835764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1 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2044656" y="3924092"/>
            <a:ext cx="7921655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2223632" y="4108438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2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689478" y="498473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382688" y="202277"/>
            <a:ext cx="914400" cy="914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23134" y="477791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747489" y="1690288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News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24920" y="3163472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Guides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47489" y="4596877"/>
            <a:ext cx="875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Search: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36403" y="4947914"/>
            <a:ext cx="1260050" cy="2373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11124" y="2410112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Reviews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724920" y="3898777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Merch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553207" y="6009707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5262773" y="6009707"/>
            <a:ext cx="119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071710" y="498473"/>
            <a:ext cx="5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318443" y="1392191"/>
            <a:ext cx="1655156" cy="41072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4291654" y="498473"/>
            <a:ext cx="1340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Breadcrumb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483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7571" y="149629"/>
            <a:ext cx="1167938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689478" y="498473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331797" y="1379143"/>
            <a:ext cx="1655156" cy="41072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939603" y="1883031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07571" y="5628684"/>
            <a:ext cx="1167938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82688" y="202277"/>
            <a:ext cx="914400" cy="914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3134" y="477791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29529" y="1684538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06960" y="3157722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Guides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29529" y="4591127"/>
            <a:ext cx="875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Search: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9854898" y="511816"/>
            <a:ext cx="1899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Login/My Account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18443" y="4942164"/>
            <a:ext cx="1260050" cy="2373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93164" y="2404362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Reviews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06960" y="3893027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Merch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2041095" y="1379031"/>
            <a:ext cx="7921655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553207" y="6009707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262773" y="6009707"/>
            <a:ext cx="119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220071" y="1563377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to the Digital Inquirer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2038481" y="2651418"/>
            <a:ext cx="7921655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2217457" y="2835764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1, can be expanded in Home Page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2044656" y="3924092"/>
            <a:ext cx="7921655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2223632" y="4108438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2, can be expanded in Home Page</a:t>
            </a:r>
          </a:p>
        </p:txBody>
      </p:sp>
      <p:sp>
        <p:nvSpPr>
          <p:cNvPr id="2" name="Rectangle 1"/>
          <p:cNvSpPr/>
          <p:nvPr/>
        </p:nvSpPr>
        <p:spPr>
          <a:xfrm>
            <a:off x="232756" y="56975"/>
            <a:ext cx="11820699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83964" y="-447503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Header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30264" y="1361295"/>
            <a:ext cx="1459214" cy="396687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-473637" y="1238596"/>
            <a:ext cx="66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FF0000"/>
                </a:solidFill>
              </a:rPr>
              <a:t>Nav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0294729" y="1340804"/>
            <a:ext cx="1758725" cy="4240098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2154530" y="1238595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Aside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849890" y="1340804"/>
            <a:ext cx="8343763" cy="414559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50749" y="1386727"/>
            <a:ext cx="827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Main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73681" y="5548042"/>
            <a:ext cx="11820699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566598" y="6753929"/>
            <a:ext cx="1005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Footer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976789" y="2567207"/>
            <a:ext cx="8081611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8146093" y="2944432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963425" y="3909940"/>
            <a:ext cx="8081611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8132729" y="4287165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071710" y="498473"/>
            <a:ext cx="5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4291654" y="498473"/>
            <a:ext cx="1340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Breadcrumb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622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76800" y="0"/>
            <a:ext cx="7315200" cy="84963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095642" y="184648"/>
            <a:ext cx="6924908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477549" y="533492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37892" y="5641952"/>
            <a:ext cx="6768305" cy="9919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72035" y="5965357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148354" y="7000441"/>
            <a:ext cx="6757843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70759" y="237296"/>
            <a:ext cx="914400" cy="914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11205" y="51281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3729" y="1795919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91160" y="3269103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Guides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413729" y="4702508"/>
            <a:ext cx="875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Search: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120332" y="544465"/>
            <a:ext cx="1899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Login/My Account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202643" y="5053545"/>
            <a:ext cx="1260050" cy="2373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377364" y="2515743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Reviews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391160" y="4004408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Merch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925295" y="1490412"/>
            <a:ext cx="5094083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393990" y="7381464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0103556" y="7381464"/>
            <a:ext cx="119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104271" y="1674758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to the Digital Inquirer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922681" y="2762799"/>
            <a:ext cx="5096697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101657" y="2947145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1, can be expanded in Home Page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6928857" y="4035473"/>
            <a:ext cx="509052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7107832" y="4219819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2, can be expanded in Home Page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020827" y="91994"/>
            <a:ext cx="6999723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72035" y="-412484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Header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114464" y="1472676"/>
            <a:ext cx="1459214" cy="396687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410563" y="1349977"/>
            <a:ext cx="66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FF0000"/>
                </a:solidFill>
              </a:rPr>
              <a:t>Nav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102264" y="5647819"/>
            <a:ext cx="6917114" cy="105820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922681" y="5977464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Aside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734091" y="1452185"/>
            <a:ext cx="5285288" cy="398736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1078727" y="2034280"/>
            <a:ext cx="827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Main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114465" y="6919799"/>
            <a:ext cx="6904914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407381" y="8125686"/>
            <a:ext cx="1005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Footer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838650" y="3362006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0872166" y="4606298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859781" y="533492"/>
            <a:ext cx="5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758496" y="797566"/>
            <a:ext cx="25259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Medium Layout</a:t>
            </a:r>
            <a:endParaRPr lang="en-US" sz="28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8653843" y="522029"/>
            <a:ext cx="1340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Breadcrumb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683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44594" y="354589"/>
            <a:ext cx="3644040" cy="917442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079853" y="602575"/>
            <a:ext cx="3248366" cy="13376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131177" y="1029777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963763" y="6973642"/>
            <a:ext cx="3323768" cy="9919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097905" y="7297047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58159" y="8218516"/>
            <a:ext cx="3291328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59244" y="726001"/>
            <a:ext cx="914400" cy="914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99690" y="1001515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86108" y="2190343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63539" y="3663527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Guides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037290" y="2274529"/>
            <a:ext cx="875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Search: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495099" y="870414"/>
            <a:ext cx="951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Login/</a:t>
            </a:r>
          </a:p>
          <a:p>
            <a:r>
              <a:rPr lang="en-US" dirty="0" smtClean="0"/>
              <a:t>Account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917981" y="2341771"/>
            <a:ext cx="1260050" cy="2373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949743" y="2910167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Reviews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63539" y="4398832"/>
            <a:ext cx="15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Merch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126364" y="2921531"/>
            <a:ext cx="3165524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215557" y="8304840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238573" y="8757882"/>
            <a:ext cx="119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305339" y="3105877"/>
            <a:ext cx="4372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to the Digital Inquirer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123750" y="4193918"/>
            <a:ext cx="3168138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302725" y="4378264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1, can be </a:t>
            </a:r>
          </a:p>
          <a:p>
            <a:r>
              <a:rPr lang="en-US" dirty="0" smtClean="0"/>
              <a:t>expanded in Home Page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129925" y="5466592"/>
            <a:ext cx="3161962" cy="1088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308900" y="5650938"/>
            <a:ext cx="4372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Headline 2, can be </a:t>
            </a:r>
          </a:p>
          <a:p>
            <a:r>
              <a:rPr lang="en-US" dirty="0" smtClean="0"/>
              <a:t>expanded in Home Page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005039" y="509921"/>
            <a:ext cx="3441732" cy="150855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256246" y="5443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Header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008803" y="2230838"/>
            <a:ext cx="3278727" cy="47045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241107" y="2185933"/>
            <a:ext cx="66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FF0000"/>
                </a:solidFill>
              </a:rPr>
              <a:t>Nav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928134" y="6979509"/>
            <a:ext cx="3477947" cy="105820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748551" y="7309154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Aside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935159" y="2883304"/>
            <a:ext cx="3475279" cy="398736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8427330" y="2744985"/>
            <a:ext cx="827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Main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924269" y="8137874"/>
            <a:ext cx="3452457" cy="122940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973046" y="8489506"/>
            <a:ext cx="1005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Footer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172853" y="4112335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153122" y="5400320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Article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845503" y="1049184"/>
            <a:ext cx="5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758496" y="797566"/>
            <a:ext cx="20819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Small Layout</a:t>
            </a:r>
            <a:endParaRPr lang="en-US" sz="2800" b="1" dirty="0"/>
          </a:p>
        </p:txBody>
      </p:sp>
      <p:grpSp>
        <p:nvGrpSpPr>
          <p:cNvPr id="45" name="Group 44"/>
          <p:cNvGrpSpPr/>
          <p:nvPr/>
        </p:nvGrpSpPr>
        <p:grpSpPr>
          <a:xfrm>
            <a:off x="5118555" y="2375534"/>
            <a:ext cx="194004" cy="174796"/>
            <a:chOff x="758496" y="7149929"/>
            <a:chExt cx="194004" cy="174796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758496" y="7149929"/>
              <a:ext cx="194004" cy="334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758496" y="7235654"/>
              <a:ext cx="194004" cy="334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58496" y="7321379"/>
              <a:ext cx="194004" cy="3346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TextBox 45"/>
          <p:cNvSpPr txBox="1"/>
          <p:nvPr/>
        </p:nvSpPr>
        <p:spPr>
          <a:xfrm>
            <a:off x="6941860" y="2857356"/>
            <a:ext cx="1307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Section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49743" y="1758369"/>
            <a:ext cx="1713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Nav</a:t>
            </a:r>
            <a:r>
              <a:rPr lang="en-US" dirty="0" smtClean="0"/>
              <a:t> Hamburger: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48458" y="1480372"/>
            <a:ext cx="1340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Breadcrumb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011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6588" y="519238"/>
            <a:ext cx="6858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39" t="16256" b="17695"/>
          <a:stretch/>
        </p:blipFill>
        <p:spPr>
          <a:xfrm>
            <a:off x="3810000" y="1372837"/>
            <a:ext cx="4572000" cy="4243562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524000" y="3445933"/>
            <a:ext cx="9156700" cy="4868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096000" y="347133"/>
            <a:ext cx="1" cy="61976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4441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</TotalTime>
  <Words>180</Words>
  <Application>Microsoft Office PowerPoint</Application>
  <PresentationFormat>Widescreen</PresentationFormat>
  <Paragraphs>92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微软用户</dc:creator>
  <cp:lastModifiedBy>微软用户</cp:lastModifiedBy>
  <cp:revision>12</cp:revision>
  <dcterms:created xsi:type="dcterms:W3CDTF">2023-03-04T07:10:34Z</dcterms:created>
  <dcterms:modified xsi:type="dcterms:W3CDTF">2023-03-18T14:07:17Z</dcterms:modified>
</cp:coreProperties>
</file>

<file path=docProps/thumbnail.jpeg>
</file>